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257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</p:sldIdLst>
  <p:sldSz cx="12192000" cy="6858000"/>
  <p:notesSz cx="7010400" cy="92964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4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D02B-E930-4DF2-8349-89B8B9E3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CC43-0399-4BF6-B666-7B1BF5756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0D50B-D26D-4DC2-8EB1-0C4CA1FB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12108-8DD0-4525-9732-8404082E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D30EB-1E0C-4803-80CD-CF048F19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7BFF-EBDA-4ADF-9380-C8AAE62A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A6E4E-7E15-4A33-9251-49BE6FC97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432BE-EA13-4D09-94AE-E9C2A09B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B7F2A-7608-4098-B48E-7EF01B33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8471D-52AF-4DF8-A719-4C4FA0D7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5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AC5DA-88F1-4C4B-8CFD-2B1E188DF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B917B-9BCE-4A97-B5BA-0C8E8CBEA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48BEC-28D9-41C0-B10A-3D5035C5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716C4-D718-4D28-8E3E-E72B7981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B3ECA-24DE-4F82-8558-84FB10A9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7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7863-2694-46E1-AFF5-52149F6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C6FB-7AC8-4C51-99AA-F3F8EE1B7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5140-E40F-47F6-84C7-706158AB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3FB07-4F3B-437D-B0FE-486AA59F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EF28-C850-45EA-BFC6-E7E15E04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C80E-F213-4A08-B7FB-9B32655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7529C-4669-4473-A159-7629DCDC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4312-DE6D-4276-B07C-2909F572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F558-E7CE-4C41-A45E-048CE394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AFA06-02A6-4D59-8372-3918F1C1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B810-B974-4057-9375-F427BCFE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9907-5CE2-4787-A2B6-AC24A4926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7C6F1-285A-4606-BED0-C829EE5B1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065E6-4EF8-4A71-8B76-BC1D2841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67F1C-CAB2-421C-8C45-E24C88D0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0F2B7-6B44-4363-99A5-A5B47E62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C2C4-04D7-40ED-844E-71CB0EC7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A3318-A879-455B-95E8-01D4C298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3C08-A3D6-4270-A0CA-9F265DC50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10CF1-B49F-4B6A-9216-C6D33823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8C3BE-7ABC-4C09-960B-26B693E6F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288F-E630-492E-BD51-D8B3AB6D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BCF64-8FEA-4F71-B854-74EF471E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0A303-AA64-4EBD-A988-F226CDE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AF8A-2542-4081-A513-37B613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79FAC-3BE9-4449-8E39-9CDF761C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BE2FC-3350-4FDE-961B-88BA16F0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D7E6E-7F3F-43EB-8858-9660F574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BDBC9-5514-4E2E-8D13-89132BB2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AFB13-A1A0-4C53-B6C8-0A762ED2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30EC8-AF97-4E53-BF74-101BCD5E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2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0219-5313-43BE-9BF1-71C174AC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675C-8E90-47B4-9ACB-F172451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4325C-FF0B-4AA9-B795-1E81549B1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62815-815B-498D-891C-F0569417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AEF9C-0265-46C0-943B-A67E30E2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7F9B-D61A-4CF4-8A01-06D42280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2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D892-5DED-441E-BEEF-32AB5AAA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075D6-E323-46A7-BFDE-857A8DF98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D8D1A-10DB-4475-9B1A-884EEDBDD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363D5-EBFF-4120-A67E-92D99847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E6073-87ED-44C2-B2D5-12C0CE18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33273-9DA3-49A2-8D65-3E66BBA3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65D6C-2808-45BC-BD11-0E9D89C2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4F51C-51A3-427E-B748-754B320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C915-6A63-4D28-AD3C-FE6FE930B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1C39F-BB0D-4612-9465-376A4D2F68F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E76ED-EC7B-4F26-80ED-9B6363548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5DCDE-E755-4F4A-8A20-0AB4B743B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49F3E-65BA-4656-9033-73C44F1F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0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78mDn47rE">
            <a:extLst>
              <a:ext uri="{FF2B5EF4-FFF2-40B4-BE49-F238E27FC236}">
                <a16:creationId xmlns:a16="http://schemas.microsoft.com/office/drawing/2014/main" id="{1970FA1B-5910-486E-93C4-810EC679D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7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xtHNRFbPy">
            <a:extLst>
              <a:ext uri="{FF2B5EF4-FFF2-40B4-BE49-F238E27FC236}">
                <a16:creationId xmlns:a16="http://schemas.microsoft.com/office/drawing/2014/main" id="{0B4A6EF8-6999-4BB8-8B2C-0465FD456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WJjU2TiyX">
            <a:extLst>
              <a:ext uri="{FF2B5EF4-FFF2-40B4-BE49-F238E27FC236}">
                <a16:creationId xmlns:a16="http://schemas.microsoft.com/office/drawing/2014/main" id="{9009C7B3-F4FC-4758-A8C2-29FEFF692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86nNZtJE1">
            <a:extLst>
              <a:ext uri="{FF2B5EF4-FFF2-40B4-BE49-F238E27FC236}">
                <a16:creationId xmlns:a16="http://schemas.microsoft.com/office/drawing/2014/main" id="{33BF4970-CB1F-4F77-A4AA-2A7CA7416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9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rsFghb4wb">
            <a:extLst>
              <a:ext uri="{FF2B5EF4-FFF2-40B4-BE49-F238E27FC236}">
                <a16:creationId xmlns:a16="http://schemas.microsoft.com/office/drawing/2014/main" id="{E3806C03-1722-4380-867F-CD353C13DB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nRoapdZCp">
            <a:extLst>
              <a:ext uri="{FF2B5EF4-FFF2-40B4-BE49-F238E27FC236}">
                <a16:creationId xmlns:a16="http://schemas.microsoft.com/office/drawing/2014/main" id="{DA883474-1BDA-494D-818A-483CD9FC96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RuU1gP8bh">
            <a:extLst>
              <a:ext uri="{FF2B5EF4-FFF2-40B4-BE49-F238E27FC236}">
                <a16:creationId xmlns:a16="http://schemas.microsoft.com/office/drawing/2014/main" id="{C71C1F6F-4456-4A0A-A34B-42E129D892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bEvigCsVZ">
            <a:extLst>
              <a:ext uri="{FF2B5EF4-FFF2-40B4-BE49-F238E27FC236}">
                <a16:creationId xmlns:a16="http://schemas.microsoft.com/office/drawing/2014/main" id="{3957A374-416D-43AE-9372-04AE3B800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yo03ZFYTi">
            <a:extLst>
              <a:ext uri="{FF2B5EF4-FFF2-40B4-BE49-F238E27FC236}">
                <a16:creationId xmlns:a16="http://schemas.microsoft.com/office/drawing/2014/main" id="{59635B60-D5D8-4D97-A0D5-7C43C53FC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dBqZSCEJs">
            <a:extLst>
              <a:ext uri="{FF2B5EF4-FFF2-40B4-BE49-F238E27FC236}">
                <a16:creationId xmlns:a16="http://schemas.microsoft.com/office/drawing/2014/main" id="{05559FC9-C3CB-403E-89A7-4BBF3DE00B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14RlhQyww">
            <a:extLst>
              <a:ext uri="{FF2B5EF4-FFF2-40B4-BE49-F238E27FC236}">
                <a16:creationId xmlns:a16="http://schemas.microsoft.com/office/drawing/2014/main" id="{87D0AEAE-3077-4C19-9D62-D6A56C937D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p6R0JdwrG">
            <a:extLst>
              <a:ext uri="{FF2B5EF4-FFF2-40B4-BE49-F238E27FC236}">
                <a16:creationId xmlns:a16="http://schemas.microsoft.com/office/drawing/2014/main" id="{77833D3C-C5F2-4AC0-845F-B9501E3A3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6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i1LIzzhk1">
            <a:extLst>
              <a:ext uri="{FF2B5EF4-FFF2-40B4-BE49-F238E27FC236}">
                <a16:creationId xmlns:a16="http://schemas.microsoft.com/office/drawing/2014/main" id="{E3F2C2BE-2390-4F9F-87E0-9EF7208BC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U4ajRMia9">
            <a:extLst>
              <a:ext uri="{FF2B5EF4-FFF2-40B4-BE49-F238E27FC236}">
                <a16:creationId xmlns:a16="http://schemas.microsoft.com/office/drawing/2014/main" id="{6EB167BA-EC06-41D1-A13B-C200B8A47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JnnGCRII3">
            <a:extLst>
              <a:ext uri="{FF2B5EF4-FFF2-40B4-BE49-F238E27FC236}">
                <a16:creationId xmlns:a16="http://schemas.microsoft.com/office/drawing/2014/main" id="{060D7544-9472-4AA4-BB7A-728A20449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4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4pvsCXsb0">
            <a:extLst>
              <a:ext uri="{FF2B5EF4-FFF2-40B4-BE49-F238E27FC236}">
                <a16:creationId xmlns:a16="http://schemas.microsoft.com/office/drawing/2014/main" id="{1C126B1E-026F-48B2-A1D9-7D64B25BC8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tFpWCf3YU">
            <a:extLst>
              <a:ext uri="{FF2B5EF4-FFF2-40B4-BE49-F238E27FC236}">
                <a16:creationId xmlns:a16="http://schemas.microsoft.com/office/drawing/2014/main" id="{F9800A03-3321-4689-A27A-C12A6827D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R48QPDYr6">
            <a:extLst>
              <a:ext uri="{FF2B5EF4-FFF2-40B4-BE49-F238E27FC236}">
                <a16:creationId xmlns:a16="http://schemas.microsoft.com/office/drawing/2014/main" id="{A3F62021-AABA-417F-9BEB-EB5716C1B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8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nNQ9KYDwF">
            <a:extLst>
              <a:ext uri="{FF2B5EF4-FFF2-40B4-BE49-F238E27FC236}">
                <a16:creationId xmlns:a16="http://schemas.microsoft.com/office/drawing/2014/main" id="{C691C456-59B5-4911-A5A8-1F5E4A1792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tdjvgtptT">
            <a:extLst>
              <a:ext uri="{FF2B5EF4-FFF2-40B4-BE49-F238E27FC236}">
                <a16:creationId xmlns:a16="http://schemas.microsoft.com/office/drawing/2014/main" id="{1E0BED4F-268C-4DDD-A101-687C0B789A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23YxJ439Y">
            <a:extLst>
              <a:ext uri="{FF2B5EF4-FFF2-40B4-BE49-F238E27FC236}">
                <a16:creationId xmlns:a16="http://schemas.microsoft.com/office/drawing/2014/main" id="{FF3C504F-793F-4B78-A47E-5102118088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7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UySGwI0G5">
            <a:extLst>
              <a:ext uri="{FF2B5EF4-FFF2-40B4-BE49-F238E27FC236}">
                <a16:creationId xmlns:a16="http://schemas.microsoft.com/office/drawing/2014/main" id="{95B6E5E5-C8CB-480C-B150-9C8349186D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Pzhv2XsTF">
            <a:extLst>
              <a:ext uri="{FF2B5EF4-FFF2-40B4-BE49-F238E27FC236}">
                <a16:creationId xmlns:a16="http://schemas.microsoft.com/office/drawing/2014/main" id="{874E2D42-68F6-4C5F-B157-FC68BB81F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35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rLa1N8OY7">
            <a:extLst>
              <a:ext uri="{FF2B5EF4-FFF2-40B4-BE49-F238E27FC236}">
                <a16:creationId xmlns:a16="http://schemas.microsoft.com/office/drawing/2014/main" id="{BB46D2E6-52CA-4B4E-A969-27132BA880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wFwWqug4m">
            <a:extLst>
              <a:ext uri="{FF2B5EF4-FFF2-40B4-BE49-F238E27FC236}">
                <a16:creationId xmlns:a16="http://schemas.microsoft.com/office/drawing/2014/main" id="{3FAF2788-FE26-4EC3-956F-3E7FB83DA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Btm7ueAuj">
            <a:extLst>
              <a:ext uri="{FF2B5EF4-FFF2-40B4-BE49-F238E27FC236}">
                <a16:creationId xmlns:a16="http://schemas.microsoft.com/office/drawing/2014/main" id="{CEA3F641-5FAF-4B02-A177-15D787324A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SRNHJSFgi">
            <a:extLst>
              <a:ext uri="{FF2B5EF4-FFF2-40B4-BE49-F238E27FC236}">
                <a16:creationId xmlns:a16="http://schemas.microsoft.com/office/drawing/2014/main" id="{194F6410-CBA2-4991-8B53-2EDAE12056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52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8wwNIq9K4">
            <a:extLst>
              <a:ext uri="{FF2B5EF4-FFF2-40B4-BE49-F238E27FC236}">
                <a16:creationId xmlns:a16="http://schemas.microsoft.com/office/drawing/2014/main" id="{5E8BB890-C809-4D21-B2E2-609F601FF3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mZ10bJlp0">
            <a:extLst>
              <a:ext uri="{FF2B5EF4-FFF2-40B4-BE49-F238E27FC236}">
                <a16:creationId xmlns:a16="http://schemas.microsoft.com/office/drawing/2014/main" id="{914EB222-72C1-4836-B60D-FE44347A6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72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ZTq982sll">
            <a:extLst>
              <a:ext uri="{FF2B5EF4-FFF2-40B4-BE49-F238E27FC236}">
                <a16:creationId xmlns:a16="http://schemas.microsoft.com/office/drawing/2014/main" id="{398F1A76-8738-413B-83AC-34EACF3F43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7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EjxvVidjP">
            <a:extLst>
              <a:ext uri="{FF2B5EF4-FFF2-40B4-BE49-F238E27FC236}">
                <a16:creationId xmlns:a16="http://schemas.microsoft.com/office/drawing/2014/main" id="{65A0042F-782D-427B-BB05-8B33F7888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9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W6JsraGzB">
            <a:extLst>
              <a:ext uri="{FF2B5EF4-FFF2-40B4-BE49-F238E27FC236}">
                <a16:creationId xmlns:a16="http://schemas.microsoft.com/office/drawing/2014/main" id="{EC2ECFB4-FCED-4E04-BB43-D548470EF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1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ayLXbycrC">
            <a:extLst>
              <a:ext uri="{FF2B5EF4-FFF2-40B4-BE49-F238E27FC236}">
                <a16:creationId xmlns:a16="http://schemas.microsoft.com/office/drawing/2014/main" id="{E33DE6B1-35D0-4741-A4E8-8ECEAB957F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9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ECtuQeLDF">
            <a:extLst>
              <a:ext uri="{FF2B5EF4-FFF2-40B4-BE49-F238E27FC236}">
                <a16:creationId xmlns:a16="http://schemas.microsoft.com/office/drawing/2014/main" id="{51765CAE-8203-4EEB-9D9A-3ABCA7BDD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4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Yq1XXKutm">
            <a:extLst>
              <a:ext uri="{FF2B5EF4-FFF2-40B4-BE49-F238E27FC236}">
                <a16:creationId xmlns:a16="http://schemas.microsoft.com/office/drawing/2014/main" id="{19D7B791-761F-4594-BD08-CC36D917CA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78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lSQMxBrz6">
            <a:extLst>
              <a:ext uri="{FF2B5EF4-FFF2-40B4-BE49-F238E27FC236}">
                <a16:creationId xmlns:a16="http://schemas.microsoft.com/office/drawing/2014/main" id="{30E4A271-BDC8-4045-B7AA-925F1143EF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aJ5SUmvhO">
            <a:extLst>
              <a:ext uri="{FF2B5EF4-FFF2-40B4-BE49-F238E27FC236}">
                <a16:creationId xmlns:a16="http://schemas.microsoft.com/office/drawing/2014/main" id="{810CCF9C-B7A5-49FD-BC40-DF5BBC42A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OpYszMr7f">
            <a:extLst>
              <a:ext uri="{FF2B5EF4-FFF2-40B4-BE49-F238E27FC236}">
                <a16:creationId xmlns:a16="http://schemas.microsoft.com/office/drawing/2014/main" id="{05B00529-84D8-4233-9D32-4A7A5745E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7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Cra11hGnm">
            <a:extLst>
              <a:ext uri="{FF2B5EF4-FFF2-40B4-BE49-F238E27FC236}">
                <a16:creationId xmlns:a16="http://schemas.microsoft.com/office/drawing/2014/main" id="{59E2CCC4-3665-4EB8-A5D8-2613D90249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8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3EvZVy88P">
            <a:extLst>
              <a:ext uri="{FF2B5EF4-FFF2-40B4-BE49-F238E27FC236}">
                <a16:creationId xmlns:a16="http://schemas.microsoft.com/office/drawing/2014/main" id="{816564AF-B9BB-4C33-A363-41C2D12289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68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NZoodBauv">
            <a:extLst>
              <a:ext uri="{FF2B5EF4-FFF2-40B4-BE49-F238E27FC236}">
                <a16:creationId xmlns:a16="http://schemas.microsoft.com/office/drawing/2014/main" id="{66FCB7E2-7FF7-40DC-ACE1-DC35A540B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8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naqzvTBEQ">
            <a:extLst>
              <a:ext uri="{FF2B5EF4-FFF2-40B4-BE49-F238E27FC236}">
                <a16:creationId xmlns:a16="http://schemas.microsoft.com/office/drawing/2014/main" id="{BFC231B5-4B03-45E8-BA37-68C0FC6C6B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8mbfEbNhz">
            <a:extLst>
              <a:ext uri="{FF2B5EF4-FFF2-40B4-BE49-F238E27FC236}">
                <a16:creationId xmlns:a16="http://schemas.microsoft.com/office/drawing/2014/main" id="{CF6FFF0D-9628-4CA4-AE37-AB545A774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86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oxtchEbHz">
            <a:extLst>
              <a:ext uri="{FF2B5EF4-FFF2-40B4-BE49-F238E27FC236}">
                <a16:creationId xmlns:a16="http://schemas.microsoft.com/office/drawing/2014/main" id="{43D6286A-FCAC-4930-A074-4D6E9CC18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7yJoBu1Wa">
            <a:extLst>
              <a:ext uri="{FF2B5EF4-FFF2-40B4-BE49-F238E27FC236}">
                <a16:creationId xmlns:a16="http://schemas.microsoft.com/office/drawing/2014/main" id="{F5B8371E-0A7C-4B5A-9A81-C7762365E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02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AnBjZR8r6">
            <a:extLst>
              <a:ext uri="{FF2B5EF4-FFF2-40B4-BE49-F238E27FC236}">
                <a16:creationId xmlns:a16="http://schemas.microsoft.com/office/drawing/2014/main" id="{247AF00B-4472-47DC-A49A-BEECEEC71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7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QJyXMiBTa">
            <a:extLst>
              <a:ext uri="{FF2B5EF4-FFF2-40B4-BE49-F238E27FC236}">
                <a16:creationId xmlns:a16="http://schemas.microsoft.com/office/drawing/2014/main" id="{F2AA9D16-0C71-4028-B8F0-A276F05B3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6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feiH7wD9r">
            <a:extLst>
              <a:ext uri="{FF2B5EF4-FFF2-40B4-BE49-F238E27FC236}">
                <a16:creationId xmlns:a16="http://schemas.microsoft.com/office/drawing/2014/main" id="{6732F7AA-56A8-4508-A6D7-582600CE2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6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kHNF4AHQv">
            <a:extLst>
              <a:ext uri="{FF2B5EF4-FFF2-40B4-BE49-F238E27FC236}">
                <a16:creationId xmlns:a16="http://schemas.microsoft.com/office/drawing/2014/main" id="{B68A1A67-B438-4034-9DE5-F2CCE06A43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52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QkrKGvMXf">
            <a:extLst>
              <a:ext uri="{FF2B5EF4-FFF2-40B4-BE49-F238E27FC236}">
                <a16:creationId xmlns:a16="http://schemas.microsoft.com/office/drawing/2014/main" id="{86CF0F50-D9DE-448A-B7E1-A0C1A9CB1D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lduBm9BPH">
            <a:extLst>
              <a:ext uri="{FF2B5EF4-FFF2-40B4-BE49-F238E27FC236}">
                <a16:creationId xmlns:a16="http://schemas.microsoft.com/office/drawing/2014/main" id="{E468CBCB-B6F0-47AA-BB6A-3EEB7E691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00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n20l5WLln">
            <a:extLst>
              <a:ext uri="{FF2B5EF4-FFF2-40B4-BE49-F238E27FC236}">
                <a16:creationId xmlns:a16="http://schemas.microsoft.com/office/drawing/2014/main" id="{C5B2B3FE-E4CF-406E-9619-252025B30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6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90SaCQKCZ">
            <a:extLst>
              <a:ext uri="{FF2B5EF4-FFF2-40B4-BE49-F238E27FC236}">
                <a16:creationId xmlns:a16="http://schemas.microsoft.com/office/drawing/2014/main" id="{2AD12994-0CBC-4230-892C-BFB18BCA4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6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Ba1YJjcUx">
            <a:extLst>
              <a:ext uri="{FF2B5EF4-FFF2-40B4-BE49-F238E27FC236}">
                <a16:creationId xmlns:a16="http://schemas.microsoft.com/office/drawing/2014/main" id="{FB0453F4-F130-443A-ADBE-6588348FA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NlZivdv1x">
            <a:extLst>
              <a:ext uri="{FF2B5EF4-FFF2-40B4-BE49-F238E27FC236}">
                <a16:creationId xmlns:a16="http://schemas.microsoft.com/office/drawing/2014/main" id="{2B91D885-3F61-40B3-87BD-908B6C1D6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6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2foY7gS80">
            <a:extLst>
              <a:ext uri="{FF2B5EF4-FFF2-40B4-BE49-F238E27FC236}">
                <a16:creationId xmlns:a16="http://schemas.microsoft.com/office/drawing/2014/main" id="{7B858658-9A67-456C-8B31-E4FC86725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4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EwAbn64XW">
            <a:extLst>
              <a:ext uri="{FF2B5EF4-FFF2-40B4-BE49-F238E27FC236}">
                <a16:creationId xmlns:a16="http://schemas.microsoft.com/office/drawing/2014/main" id="{956B6973-9A09-4E65-9DA2-67C69390D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ZIvv35Ho2">
            <a:extLst>
              <a:ext uri="{FF2B5EF4-FFF2-40B4-BE49-F238E27FC236}">
                <a16:creationId xmlns:a16="http://schemas.microsoft.com/office/drawing/2014/main" id="{DC5A4B45-A837-44D0-AC50-069268C7B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StaFaka</cp:lastModifiedBy>
  <cp:revision>2</cp:revision>
  <cp:lastPrinted>2021-09-24T12:57:42Z</cp:lastPrinted>
  <dcterms:created xsi:type="dcterms:W3CDTF">2021-09-24T12:54:57Z</dcterms:created>
  <dcterms:modified xsi:type="dcterms:W3CDTF">2021-09-24T12:59:00Z</dcterms:modified>
</cp:coreProperties>
</file>